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8FF93-2F8C-45B2-8F7E-98FDB3975918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FB871-80B0-4F35-AB02-218B05F9F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1523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8FF93-2F8C-45B2-8F7E-98FDB3975918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FB871-80B0-4F35-AB02-218B05F9F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4211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8FF93-2F8C-45B2-8F7E-98FDB3975918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FB871-80B0-4F35-AB02-218B05F9F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119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8FF93-2F8C-45B2-8F7E-98FDB3975918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FB871-80B0-4F35-AB02-218B05F9F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3500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8FF93-2F8C-45B2-8F7E-98FDB3975918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FB871-80B0-4F35-AB02-218B05F9F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293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8FF93-2F8C-45B2-8F7E-98FDB3975918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FB871-80B0-4F35-AB02-218B05F9F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980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8FF93-2F8C-45B2-8F7E-98FDB3975918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FB871-80B0-4F35-AB02-218B05F9F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795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8FF93-2F8C-45B2-8F7E-98FDB3975918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FB871-80B0-4F35-AB02-218B05F9F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1873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8FF93-2F8C-45B2-8F7E-98FDB3975918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FB871-80B0-4F35-AB02-218B05F9F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023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8FF93-2F8C-45B2-8F7E-98FDB3975918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FB871-80B0-4F35-AB02-218B05F9F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549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8FF93-2F8C-45B2-8F7E-98FDB3975918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FB871-80B0-4F35-AB02-218B05F9F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3034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8FF93-2F8C-45B2-8F7E-98FDB3975918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FB871-80B0-4F35-AB02-218B05F9F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2478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977748" y="2396303"/>
            <a:ext cx="540000" cy="540000"/>
          </a:xfrm>
          <a:prstGeom prst="ellipse">
            <a:avLst/>
          </a:prstGeom>
          <a:solidFill>
            <a:srgbClr val="FCA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5" name="Freeform 4"/>
          <p:cNvSpPr/>
          <p:nvPr/>
        </p:nvSpPr>
        <p:spPr>
          <a:xfrm>
            <a:off x="3965959" y="3120003"/>
            <a:ext cx="1403612" cy="1341693"/>
          </a:xfrm>
          <a:custGeom>
            <a:avLst/>
            <a:gdLst>
              <a:gd name="connsiteX0" fmla="*/ 15427 w 1403612"/>
              <a:gd name="connsiteY0" fmla="*/ 0 h 1341693"/>
              <a:gd name="connsiteX1" fmla="*/ 527919 w 1403612"/>
              <a:gd name="connsiteY1" fmla="*/ 0 h 1341693"/>
              <a:gd name="connsiteX2" fmla="*/ 541673 w 1403612"/>
              <a:gd name="connsiteY2" fmla="*/ 13754 h 1341693"/>
              <a:gd name="connsiteX3" fmla="*/ 541673 w 1403612"/>
              <a:gd name="connsiteY3" fmla="*/ 85236 h 1341693"/>
              <a:gd name="connsiteX4" fmla="*/ 545439 w 1403612"/>
              <a:gd name="connsiteY4" fmla="*/ 84180 h 1341693"/>
              <a:gd name="connsiteX5" fmla="*/ 545439 w 1403612"/>
              <a:gd name="connsiteY5" fmla="*/ 708620 h 1341693"/>
              <a:gd name="connsiteX6" fmla="*/ 541673 w 1403612"/>
              <a:gd name="connsiteY6" fmla="*/ 742981 h 1341693"/>
              <a:gd name="connsiteX7" fmla="*/ 843901 w 1403612"/>
              <a:gd name="connsiteY7" fmla="*/ 1020961 h 1341693"/>
              <a:gd name="connsiteX8" fmla="*/ 1139989 w 1403612"/>
              <a:gd name="connsiteY8" fmla="*/ 799004 h 1341693"/>
              <a:gd name="connsiteX9" fmla="*/ 1144308 w 1403612"/>
              <a:gd name="connsiteY9" fmla="*/ 759598 h 1341693"/>
              <a:gd name="connsiteX10" fmla="*/ 1144945 w 1403612"/>
              <a:gd name="connsiteY10" fmla="*/ 759598 h 1341693"/>
              <a:gd name="connsiteX11" fmla="*/ 1144945 w 1403612"/>
              <a:gd name="connsiteY11" fmla="*/ 753784 h 1341693"/>
              <a:gd name="connsiteX12" fmla="*/ 1146129 w 1403612"/>
              <a:gd name="connsiteY12" fmla="*/ 742981 h 1341693"/>
              <a:gd name="connsiteX13" fmla="*/ 1144945 w 1403612"/>
              <a:gd name="connsiteY13" fmla="*/ 732178 h 1341693"/>
              <a:gd name="connsiteX14" fmla="*/ 1144945 w 1403612"/>
              <a:gd name="connsiteY14" fmla="*/ 648884 h 1341693"/>
              <a:gd name="connsiteX15" fmla="*/ 1151195 w 1403612"/>
              <a:gd name="connsiteY15" fmla="*/ 716711 h 1341693"/>
              <a:gd name="connsiteX16" fmla="*/ 1319954 w 1403612"/>
              <a:gd name="connsiteY16" fmla="*/ 1059177 h 1341693"/>
              <a:gd name="connsiteX17" fmla="*/ 1398158 w 1403612"/>
              <a:gd name="connsiteY17" fmla="*/ 1129773 h 1341693"/>
              <a:gd name="connsiteX18" fmla="*/ 1403612 w 1403612"/>
              <a:gd name="connsiteY18" fmla="*/ 1126534 h 1341693"/>
              <a:gd name="connsiteX19" fmla="*/ 1315889 w 1403612"/>
              <a:gd name="connsiteY19" fmla="*/ 1191518 h 1341693"/>
              <a:gd name="connsiteX20" fmla="*/ 1214131 w 1403612"/>
              <a:gd name="connsiteY20" fmla="*/ 1248162 h 1341693"/>
              <a:gd name="connsiteX21" fmla="*/ 827711 w 1403612"/>
              <a:gd name="connsiteY21" fmla="*/ 1341137 h 1341693"/>
              <a:gd name="connsiteX22" fmla="*/ 756724 w 1403612"/>
              <a:gd name="connsiteY22" fmla="*/ 1339955 h 1341693"/>
              <a:gd name="connsiteX23" fmla="*/ 737640 w 1403612"/>
              <a:gd name="connsiteY23" fmla="*/ 1341693 h 1341693"/>
              <a:gd name="connsiteX24" fmla="*/ 602372 w 1403612"/>
              <a:gd name="connsiteY24" fmla="*/ 1330947 h 1341693"/>
              <a:gd name="connsiteX25" fmla="*/ 444437 w 1403612"/>
              <a:gd name="connsiteY25" fmla="*/ 1292311 h 1341693"/>
              <a:gd name="connsiteX26" fmla="*/ 319146 w 1403612"/>
              <a:gd name="connsiteY26" fmla="*/ 1238718 h 1341693"/>
              <a:gd name="connsiteX27" fmla="*/ 312023 w 1403612"/>
              <a:gd name="connsiteY27" fmla="*/ 1235225 h 1341693"/>
              <a:gd name="connsiteX28" fmla="*/ 5686 w 1403612"/>
              <a:gd name="connsiteY28" fmla="*/ 786482 h 1341693"/>
              <a:gd name="connsiteX29" fmla="*/ 2658 w 1403612"/>
              <a:gd name="connsiteY29" fmla="*/ 743113 h 1341693"/>
              <a:gd name="connsiteX30" fmla="*/ 1673 w 1403612"/>
              <a:gd name="connsiteY30" fmla="*/ 743113 h 1341693"/>
              <a:gd name="connsiteX31" fmla="*/ 1673 w 1403612"/>
              <a:gd name="connsiteY31" fmla="*/ 729010 h 1341693"/>
              <a:gd name="connsiteX32" fmla="*/ 0 w 1403612"/>
              <a:gd name="connsiteY32" fmla="*/ 705050 h 1341693"/>
              <a:gd name="connsiteX33" fmla="*/ 1673 w 1403612"/>
              <a:gd name="connsiteY33" fmla="*/ 685073 h 1341693"/>
              <a:gd name="connsiteX34" fmla="*/ 1673 w 1403612"/>
              <a:gd name="connsiteY34" fmla="*/ 13754 h 1341693"/>
              <a:gd name="connsiteX35" fmla="*/ 15427 w 1403612"/>
              <a:gd name="connsiteY35" fmla="*/ 0 h 1341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403612" h="1341693">
                <a:moveTo>
                  <a:pt x="15427" y="0"/>
                </a:moveTo>
                <a:lnTo>
                  <a:pt x="527919" y="0"/>
                </a:lnTo>
                <a:cubicBezTo>
                  <a:pt x="535515" y="0"/>
                  <a:pt x="541673" y="6158"/>
                  <a:pt x="541673" y="13754"/>
                </a:cubicBezTo>
                <a:lnTo>
                  <a:pt x="541673" y="85236"/>
                </a:lnTo>
                <a:lnTo>
                  <a:pt x="545439" y="84180"/>
                </a:lnTo>
                <a:lnTo>
                  <a:pt x="545439" y="708620"/>
                </a:lnTo>
                <a:lnTo>
                  <a:pt x="541673" y="742981"/>
                </a:lnTo>
                <a:cubicBezTo>
                  <a:pt x="541673" y="896505"/>
                  <a:pt x="676985" y="1020961"/>
                  <a:pt x="843901" y="1020961"/>
                </a:cubicBezTo>
                <a:cubicBezTo>
                  <a:pt x="989953" y="1020961"/>
                  <a:pt x="1111807" y="925674"/>
                  <a:pt x="1139989" y="799004"/>
                </a:cubicBezTo>
                <a:lnTo>
                  <a:pt x="1144308" y="759598"/>
                </a:lnTo>
                <a:lnTo>
                  <a:pt x="1144945" y="759598"/>
                </a:lnTo>
                <a:lnTo>
                  <a:pt x="1144945" y="753784"/>
                </a:lnTo>
                <a:lnTo>
                  <a:pt x="1146129" y="742981"/>
                </a:lnTo>
                <a:lnTo>
                  <a:pt x="1144945" y="732178"/>
                </a:lnTo>
                <a:lnTo>
                  <a:pt x="1144945" y="648884"/>
                </a:lnTo>
                <a:lnTo>
                  <a:pt x="1151195" y="716711"/>
                </a:lnTo>
                <a:cubicBezTo>
                  <a:pt x="1175937" y="848999"/>
                  <a:pt x="1235924" y="967241"/>
                  <a:pt x="1319954" y="1059177"/>
                </a:cubicBezTo>
                <a:lnTo>
                  <a:pt x="1398158" y="1129773"/>
                </a:lnTo>
                <a:lnTo>
                  <a:pt x="1403612" y="1126534"/>
                </a:lnTo>
                <a:lnTo>
                  <a:pt x="1315889" y="1191518"/>
                </a:lnTo>
                <a:cubicBezTo>
                  <a:pt x="1283740" y="1212244"/>
                  <a:pt x="1249775" y="1231193"/>
                  <a:pt x="1214131" y="1248162"/>
                </a:cubicBezTo>
                <a:cubicBezTo>
                  <a:pt x="1093526" y="1305579"/>
                  <a:pt x="961191" y="1336688"/>
                  <a:pt x="827711" y="1341137"/>
                </a:cubicBezTo>
                <a:lnTo>
                  <a:pt x="756724" y="1339955"/>
                </a:lnTo>
                <a:lnTo>
                  <a:pt x="737640" y="1341693"/>
                </a:lnTo>
                <a:lnTo>
                  <a:pt x="602372" y="1330947"/>
                </a:lnTo>
                <a:cubicBezTo>
                  <a:pt x="547600" y="1322114"/>
                  <a:pt x="494767" y="1309088"/>
                  <a:pt x="444437" y="1292311"/>
                </a:cubicBezTo>
                <a:lnTo>
                  <a:pt x="319146" y="1238718"/>
                </a:lnTo>
                <a:lnTo>
                  <a:pt x="312023" y="1235225"/>
                </a:lnTo>
                <a:cubicBezTo>
                  <a:pt x="147303" y="1134688"/>
                  <a:pt x="31950" y="973146"/>
                  <a:pt x="5686" y="786482"/>
                </a:cubicBezTo>
                <a:lnTo>
                  <a:pt x="2658" y="743113"/>
                </a:lnTo>
                <a:lnTo>
                  <a:pt x="1673" y="743113"/>
                </a:lnTo>
                <a:lnTo>
                  <a:pt x="1673" y="729010"/>
                </a:lnTo>
                <a:lnTo>
                  <a:pt x="0" y="705050"/>
                </a:lnTo>
                <a:lnTo>
                  <a:pt x="1673" y="685073"/>
                </a:lnTo>
                <a:lnTo>
                  <a:pt x="1673" y="13754"/>
                </a:lnTo>
                <a:cubicBezTo>
                  <a:pt x="1673" y="6158"/>
                  <a:pt x="7831" y="0"/>
                  <a:pt x="15427" y="0"/>
                </a:cubicBezTo>
                <a:close/>
              </a:path>
            </a:pathLst>
          </a:custGeom>
          <a:solidFill>
            <a:srgbClr val="FCA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5093257" y="2536906"/>
            <a:ext cx="1022263" cy="1710637"/>
          </a:xfrm>
          <a:custGeom>
            <a:avLst/>
            <a:gdLst>
              <a:gd name="connsiteX0" fmla="*/ 199531 w 1022263"/>
              <a:gd name="connsiteY0" fmla="*/ 0 h 1710637"/>
              <a:gd name="connsiteX1" fmla="*/ 349928 w 1022263"/>
              <a:gd name="connsiteY1" fmla="*/ 0 h 1710637"/>
              <a:gd name="connsiteX2" fmla="*/ 549459 w 1022263"/>
              <a:gd name="connsiteY2" fmla="*/ 199531 h 1710637"/>
              <a:gd name="connsiteX3" fmla="*/ 549459 w 1022263"/>
              <a:gd name="connsiteY3" fmla="*/ 595470 h 1710637"/>
              <a:gd name="connsiteX4" fmla="*/ 991896 w 1022263"/>
              <a:gd name="connsiteY4" fmla="*/ 595470 h 1710637"/>
              <a:gd name="connsiteX5" fmla="*/ 1022263 w 1022263"/>
              <a:gd name="connsiteY5" fmla="*/ 625837 h 1710637"/>
              <a:gd name="connsiteX6" fmla="*/ 1022263 w 1022263"/>
              <a:gd name="connsiteY6" fmla="*/ 899684 h 1710637"/>
              <a:gd name="connsiteX7" fmla="*/ 991896 w 1022263"/>
              <a:gd name="connsiteY7" fmla="*/ 930051 h 1710637"/>
              <a:gd name="connsiteX8" fmla="*/ 715572 w 1022263"/>
              <a:gd name="connsiteY8" fmla="*/ 930051 h 1710637"/>
              <a:gd name="connsiteX9" fmla="*/ 715572 w 1022263"/>
              <a:gd name="connsiteY9" fmla="*/ 925159 h 1710637"/>
              <a:gd name="connsiteX10" fmla="*/ 700276 w 1022263"/>
              <a:gd name="connsiteY10" fmla="*/ 925910 h 1710637"/>
              <a:gd name="connsiteX11" fmla="*/ 600590 w 1022263"/>
              <a:gd name="connsiteY11" fmla="*/ 909971 h 1710637"/>
              <a:gd name="connsiteX12" fmla="*/ 549459 w 1022263"/>
              <a:gd name="connsiteY12" fmla="*/ 891698 h 1710637"/>
              <a:gd name="connsiteX13" fmla="*/ 549459 w 1022263"/>
              <a:gd name="connsiteY13" fmla="*/ 1072476 h 1710637"/>
              <a:gd name="connsiteX14" fmla="*/ 549459 w 1022263"/>
              <a:gd name="connsiteY14" fmla="*/ 1126361 h 1710637"/>
              <a:gd name="connsiteX15" fmla="*/ 546951 w 1022263"/>
              <a:gd name="connsiteY15" fmla="*/ 1126361 h 1710637"/>
              <a:gd name="connsiteX16" fmla="*/ 545174 w 1022263"/>
              <a:gd name="connsiteY16" fmla="*/ 1164533 h 1710637"/>
              <a:gd name="connsiteX17" fmla="*/ 314288 w 1022263"/>
              <a:gd name="connsiteY17" fmla="*/ 1671826 h 1710637"/>
              <a:gd name="connsiteX18" fmla="*/ 261519 w 1022263"/>
              <a:gd name="connsiteY18" fmla="*/ 1710637 h 1710637"/>
              <a:gd name="connsiteX19" fmla="*/ 204062 w 1022263"/>
              <a:gd name="connsiteY19" fmla="*/ 1661935 h 1710637"/>
              <a:gd name="connsiteX20" fmla="*/ 3718 w 1022263"/>
              <a:gd name="connsiteY20" fmla="*/ 1154642 h 1710637"/>
              <a:gd name="connsiteX21" fmla="*/ 2576 w 1022263"/>
              <a:gd name="connsiteY21" fmla="*/ 1126361 h 1710637"/>
              <a:gd name="connsiteX22" fmla="*/ 0 w 1022263"/>
              <a:gd name="connsiteY22" fmla="*/ 1126361 h 1710637"/>
              <a:gd name="connsiteX23" fmla="*/ 0 w 1022263"/>
              <a:gd name="connsiteY23" fmla="*/ 1062585 h 1710637"/>
              <a:gd name="connsiteX24" fmla="*/ 0 w 1022263"/>
              <a:gd name="connsiteY24" fmla="*/ 199531 h 1710637"/>
              <a:gd name="connsiteX25" fmla="*/ 199531 w 1022263"/>
              <a:gd name="connsiteY25" fmla="*/ 0 h 171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022263" h="1710637">
                <a:moveTo>
                  <a:pt x="199531" y="0"/>
                </a:moveTo>
                <a:lnTo>
                  <a:pt x="349928" y="0"/>
                </a:lnTo>
                <a:cubicBezTo>
                  <a:pt x="460126" y="0"/>
                  <a:pt x="549459" y="89333"/>
                  <a:pt x="549459" y="199531"/>
                </a:cubicBezTo>
                <a:lnTo>
                  <a:pt x="549459" y="595470"/>
                </a:lnTo>
                <a:lnTo>
                  <a:pt x="991896" y="595470"/>
                </a:lnTo>
                <a:cubicBezTo>
                  <a:pt x="1008667" y="595470"/>
                  <a:pt x="1022263" y="609066"/>
                  <a:pt x="1022263" y="625837"/>
                </a:cubicBezTo>
                <a:lnTo>
                  <a:pt x="1022263" y="899684"/>
                </a:lnTo>
                <a:cubicBezTo>
                  <a:pt x="1022263" y="916455"/>
                  <a:pt x="1008667" y="930051"/>
                  <a:pt x="991896" y="930051"/>
                </a:cubicBezTo>
                <a:lnTo>
                  <a:pt x="715572" y="930051"/>
                </a:lnTo>
                <a:lnTo>
                  <a:pt x="715572" y="925159"/>
                </a:lnTo>
                <a:lnTo>
                  <a:pt x="700276" y="925910"/>
                </a:lnTo>
                <a:cubicBezTo>
                  <a:pt x="668858" y="924046"/>
                  <a:pt x="635130" y="918824"/>
                  <a:pt x="600590" y="909971"/>
                </a:cubicBezTo>
                <a:lnTo>
                  <a:pt x="549459" y="891698"/>
                </a:lnTo>
                <a:lnTo>
                  <a:pt x="549459" y="1072476"/>
                </a:lnTo>
                <a:lnTo>
                  <a:pt x="549459" y="1126361"/>
                </a:lnTo>
                <a:lnTo>
                  <a:pt x="546951" y="1126361"/>
                </a:lnTo>
                <a:lnTo>
                  <a:pt x="545174" y="1164533"/>
                </a:lnTo>
                <a:cubicBezTo>
                  <a:pt x="525378" y="1375552"/>
                  <a:pt x="438438" y="1558171"/>
                  <a:pt x="314288" y="1671826"/>
                </a:cubicBezTo>
                <a:lnTo>
                  <a:pt x="261519" y="1710637"/>
                </a:lnTo>
                <a:lnTo>
                  <a:pt x="204062" y="1661935"/>
                </a:lnTo>
                <a:cubicBezTo>
                  <a:pt x="96335" y="1548280"/>
                  <a:pt x="20895" y="1365661"/>
                  <a:pt x="3718" y="1154642"/>
                </a:cubicBezTo>
                <a:lnTo>
                  <a:pt x="2576" y="1126361"/>
                </a:lnTo>
                <a:lnTo>
                  <a:pt x="0" y="1126361"/>
                </a:lnTo>
                <a:lnTo>
                  <a:pt x="0" y="1062585"/>
                </a:lnTo>
                <a:lnTo>
                  <a:pt x="0" y="199531"/>
                </a:lnTo>
                <a:cubicBezTo>
                  <a:pt x="0" y="89333"/>
                  <a:pt x="89333" y="0"/>
                  <a:pt x="199531" y="0"/>
                </a:cubicBezTo>
                <a:close/>
              </a:path>
            </a:pathLst>
          </a:custGeom>
          <a:solidFill>
            <a:srgbClr val="FB60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7" name="Freeform 6"/>
          <p:cNvSpPr/>
          <p:nvPr/>
        </p:nvSpPr>
        <p:spPr>
          <a:xfrm rot="20968977">
            <a:off x="5334820" y="3598294"/>
            <a:ext cx="1452985" cy="859872"/>
          </a:xfrm>
          <a:custGeom>
            <a:avLst/>
            <a:gdLst>
              <a:gd name="connsiteX0" fmla="*/ 1243600 w 1452985"/>
              <a:gd name="connsiteY0" fmla="*/ 47520 h 859872"/>
              <a:gd name="connsiteX1" fmla="*/ 1452985 w 1452985"/>
              <a:gd name="connsiteY1" fmla="*/ 601892 h 859872"/>
              <a:gd name="connsiteX2" fmla="*/ 1440524 w 1452985"/>
              <a:gd name="connsiteY2" fmla="*/ 617714 h 859872"/>
              <a:gd name="connsiteX3" fmla="*/ 1334248 w 1452985"/>
              <a:gd name="connsiteY3" fmla="*/ 702726 h 859872"/>
              <a:gd name="connsiteX4" fmla="*/ 1303151 w 1452985"/>
              <a:gd name="connsiteY4" fmla="*/ 718585 h 859872"/>
              <a:gd name="connsiteX5" fmla="*/ 1229276 w 1452985"/>
              <a:gd name="connsiteY5" fmla="*/ 766318 h 859872"/>
              <a:gd name="connsiteX6" fmla="*/ 751042 w 1452985"/>
              <a:gd name="connsiteY6" fmla="*/ 858327 h 859872"/>
              <a:gd name="connsiteX7" fmla="*/ 654124 w 1452985"/>
              <a:gd name="connsiteY7" fmla="*/ 845763 h 859872"/>
              <a:gd name="connsiteX8" fmla="*/ 653288 w 1452985"/>
              <a:gd name="connsiteY8" fmla="*/ 845740 h 859872"/>
              <a:gd name="connsiteX9" fmla="*/ 650400 w 1452985"/>
              <a:gd name="connsiteY9" fmla="*/ 845280 h 859872"/>
              <a:gd name="connsiteX10" fmla="*/ 565766 w 1452985"/>
              <a:gd name="connsiteY10" fmla="*/ 834308 h 859872"/>
              <a:gd name="connsiteX11" fmla="*/ 546451 w 1452985"/>
              <a:gd name="connsiteY11" fmla="*/ 828712 h 859872"/>
              <a:gd name="connsiteX12" fmla="*/ 530626 w 1452985"/>
              <a:gd name="connsiteY12" fmla="*/ 826190 h 859872"/>
              <a:gd name="connsiteX13" fmla="*/ 312181 w 1452985"/>
              <a:gd name="connsiteY13" fmla="*/ 752605 h 859872"/>
              <a:gd name="connsiteX14" fmla="*/ 247684 w 1452985"/>
              <a:gd name="connsiteY14" fmla="*/ 716423 h 859872"/>
              <a:gd name="connsiteX15" fmla="*/ 229455 w 1452985"/>
              <a:gd name="connsiteY15" fmla="*/ 707835 h 859872"/>
              <a:gd name="connsiteX16" fmla="*/ 92669 w 1452985"/>
              <a:gd name="connsiteY16" fmla="*/ 610739 h 859872"/>
              <a:gd name="connsiteX17" fmla="*/ 39569 w 1452985"/>
              <a:gd name="connsiteY17" fmla="*/ 559655 h 859872"/>
              <a:gd name="connsiteX18" fmla="*/ 0 w 1452985"/>
              <a:gd name="connsiteY18" fmla="*/ 512635 h 859872"/>
              <a:gd name="connsiteX19" fmla="*/ 50762 w 1452985"/>
              <a:gd name="connsiteY19" fmla="*/ 488076 h 859872"/>
              <a:gd name="connsiteX20" fmla="*/ 370365 w 1452985"/>
              <a:gd name="connsiteY20" fmla="*/ 31449 h 859872"/>
              <a:gd name="connsiteX21" fmla="*/ 377731 w 1452985"/>
              <a:gd name="connsiteY21" fmla="*/ 0 h 859872"/>
              <a:gd name="connsiteX22" fmla="*/ 382426 w 1452985"/>
              <a:gd name="connsiteY22" fmla="*/ 5134 h 859872"/>
              <a:gd name="connsiteX23" fmla="*/ 352955 w 1452985"/>
              <a:gd name="connsiteY23" fmla="*/ 163881 h 859872"/>
              <a:gd name="connsiteX24" fmla="*/ 354334 w 1452985"/>
              <a:gd name="connsiteY24" fmla="*/ 164137 h 859872"/>
              <a:gd name="connsiteX25" fmla="*/ 351970 w 1452985"/>
              <a:gd name="connsiteY25" fmla="*/ 217839 h 859872"/>
              <a:gd name="connsiteX26" fmla="*/ 727222 w 1452985"/>
              <a:gd name="connsiteY26" fmla="*/ 542199 h 859872"/>
              <a:gd name="connsiteX27" fmla="*/ 1158107 w 1452985"/>
              <a:gd name="connsiteY27" fmla="*/ 427372 h 859872"/>
              <a:gd name="connsiteX28" fmla="*/ 1160390 w 1452985"/>
              <a:gd name="connsiteY28" fmla="*/ 423977 h 859872"/>
              <a:gd name="connsiteX29" fmla="*/ 1168200 w 1452985"/>
              <a:gd name="connsiteY29" fmla="*/ 418540 h 859872"/>
              <a:gd name="connsiteX30" fmla="*/ 1247063 w 1452985"/>
              <a:gd name="connsiteY30" fmla="*/ 59637 h 859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452985" h="859872">
                <a:moveTo>
                  <a:pt x="1243600" y="47520"/>
                </a:moveTo>
                <a:lnTo>
                  <a:pt x="1452985" y="601892"/>
                </a:lnTo>
                <a:lnTo>
                  <a:pt x="1440524" y="617714"/>
                </a:lnTo>
                <a:cubicBezTo>
                  <a:pt x="1410419" y="647816"/>
                  <a:pt x="1375001" y="676340"/>
                  <a:pt x="1334248" y="702726"/>
                </a:cubicBezTo>
                <a:lnTo>
                  <a:pt x="1303151" y="718585"/>
                </a:lnTo>
                <a:lnTo>
                  <a:pt x="1229276" y="766318"/>
                </a:lnTo>
                <a:cubicBezTo>
                  <a:pt x="1103092" y="833165"/>
                  <a:pt x="936163" y="867817"/>
                  <a:pt x="751042" y="858327"/>
                </a:cubicBezTo>
                <a:lnTo>
                  <a:pt x="654124" y="845763"/>
                </a:lnTo>
                <a:lnTo>
                  <a:pt x="653288" y="845740"/>
                </a:lnTo>
                <a:lnTo>
                  <a:pt x="650400" y="845280"/>
                </a:lnTo>
                <a:lnTo>
                  <a:pt x="565766" y="834308"/>
                </a:lnTo>
                <a:lnTo>
                  <a:pt x="546451" y="828712"/>
                </a:lnTo>
                <a:lnTo>
                  <a:pt x="530626" y="826190"/>
                </a:lnTo>
                <a:cubicBezTo>
                  <a:pt x="451480" y="809090"/>
                  <a:pt x="377949" y="784094"/>
                  <a:pt x="312181" y="752605"/>
                </a:cubicBezTo>
                <a:lnTo>
                  <a:pt x="247684" y="716423"/>
                </a:lnTo>
                <a:lnTo>
                  <a:pt x="229455" y="707835"/>
                </a:lnTo>
                <a:cubicBezTo>
                  <a:pt x="179583" y="678934"/>
                  <a:pt x="133592" y="646420"/>
                  <a:pt x="92669" y="610739"/>
                </a:cubicBezTo>
                <a:cubicBezTo>
                  <a:pt x="73486" y="594013"/>
                  <a:pt x="55791" y="576960"/>
                  <a:pt x="39569" y="559655"/>
                </a:cubicBezTo>
                <a:lnTo>
                  <a:pt x="0" y="512635"/>
                </a:lnTo>
                <a:lnTo>
                  <a:pt x="50762" y="488076"/>
                </a:lnTo>
                <a:cubicBezTo>
                  <a:pt x="193572" y="398991"/>
                  <a:pt x="312385" y="235309"/>
                  <a:pt x="370365" y="31449"/>
                </a:cubicBezTo>
                <a:lnTo>
                  <a:pt x="377731" y="0"/>
                </a:lnTo>
                <a:lnTo>
                  <a:pt x="382426" y="5134"/>
                </a:lnTo>
                <a:lnTo>
                  <a:pt x="352955" y="163881"/>
                </a:lnTo>
                <a:lnTo>
                  <a:pt x="354334" y="164137"/>
                </a:lnTo>
                <a:lnTo>
                  <a:pt x="351970" y="217839"/>
                </a:lnTo>
                <a:cubicBezTo>
                  <a:pt x="365951" y="365789"/>
                  <a:pt x="519574" y="503650"/>
                  <a:pt x="727222" y="542199"/>
                </a:cubicBezTo>
                <a:cubicBezTo>
                  <a:pt x="905205" y="575241"/>
                  <a:pt x="1072331" y="525935"/>
                  <a:pt x="1158107" y="427372"/>
                </a:cubicBezTo>
                <a:lnTo>
                  <a:pt x="1160390" y="423977"/>
                </a:lnTo>
                <a:lnTo>
                  <a:pt x="1168200" y="418540"/>
                </a:lnTo>
                <a:cubicBezTo>
                  <a:pt x="1249936" y="342424"/>
                  <a:pt x="1278780" y="205272"/>
                  <a:pt x="1247063" y="59637"/>
                </a:cubicBezTo>
                <a:close/>
              </a:path>
            </a:pathLst>
          </a:custGeom>
          <a:solidFill>
            <a:srgbClr val="2E3E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 rot="19711596">
            <a:off x="6536310" y="3101486"/>
            <a:ext cx="543422" cy="879608"/>
          </a:xfrm>
          <a:custGeom>
            <a:avLst/>
            <a:gdLst>
              <a:gd name="connsiteX0" fmla="*/ 433697 w 543422"/>
              <a:gd name="connsiteY0" fmla="*/ 14118 h 879608"/>
              <a:gd name="connsiteX1" fmla="*/ 543422 w 543422"/>
              <a:gd name="connsiteY1" fmla="*/ 179655 h 879608"/>
              <a:gd name="connsiteX2" fmla="*/ 543422 w 543422"/>
              <a:gd name="connsiteY2" fmla="*/ 266310 h 879608"/>
              <a:gd name="connsiteX3" fmla="*/ 508850 w 543422"/>
              <a:gd name="connsiteY3" fmla="*/ 326471 h 879608"/>
              <a:gd name="connsiteX4" fmla="*/ 19334 w 543422"/>
              <a:gd name="connsiteY4" fmla="*/ 873710 h 879608"/>
              <a:gd name="connsiteX5" fmla="*/ 0 w 543422"/>
              <a:gd name="connsiteY5" fmla="*/ 879608 h 879608"/>
              <a:gd name="connsiteX6" fmla="*/ 0 w 543422"/>
              <a:gd name="connsiteY6" fmla="*/ 179655 h 879608"/>
              <a:gd name="connsiteX7" fmla="*/ 179655 w 543422"/>
              <a:gd name="connsiteY7" fmla="*/ 0 h 879608"/>
              <a:gd name="connsiteX8" fmla="*/ 363767 w 543422"/>
              <a:gd name="connsiteY8" fmla="*/ 0 h 879608"/>
              <a:gd name="connsiteX9" fmla="*/ 433697 w 543422"/>
              <a:gd name="connsiteY9" fmla="*/ 14118 h 879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3422" h="879608">
                <a:moveTo>
                  <a:pt x="433697" y="14118"/>
                </a:moveTo>
                <a:cubicBezTo>
                  <a:pt x="498178" y="41391"/>
                  <a:pt x="543422" y="105239"/>
                  <a:pt x="543422" y="179655"/>
                </a:cubicBezTo>
                <a:lnTo>
                  <a:pt x="543422" y="266310"/>
                </a:lnTo>
                <a:lnTo>
                  <a:pt x="508850" y="326471"/>
                </a:lnTo>
                <a:cubicBezTo>
                  <a:pt x="339320" y="603408"/>
                  <a:pt x="147518" y="812648"/>
                  <a:pt x="19334" y="873710"/>
                </a:cubicBezTo>
                <a:lnTo>
                  <a:pt x="0" y="879608"/>
                </a:lnTo>
                <a:lnTo>
                  <a:pt x="0" y="179655"/>
                </a:lnTo>
                <a:cubicBezTo>
                  <a:pt x="0" y="80434"/>
                  <a:pt x="80434" y="0"/>
                  <a:pt x="179655" y="0"/>
                </a:cubicBezTo>
                <a:lnTo>
                  <a:pt x="363767" y="0"/>
                </a:lnTo>
                <a:cubicBezTo>
                  <a:pt x="388572" y="0"/>
                  <a:pt x="412203" y="5027"/>
                  <a:pt x="433697" y="14118"/>
                </a:cubicBezTo>
                <a:close/>
              </a:path>
            </a:pathLst>
          </a:custGeom>
          <a:solidFill>
            <a:srgbClr val="7186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9" name="Freeform 8"/>
          <p:cNvSpPr/>
          <p:nvPr/>
        </p:nvSpPr>
        <p:spPr>
          <a:xfrm rot="19743014">
            <a:off x="6717852" y="3048187"/>
            <a:ext cx="1508189" cy="1254670"/>
          </a:xfrm>
          <a:custGeom>
            <a:avLst/>
            <a:gdLst>
              <a:gd name="connsiteX0" fmla="*/ 355427 w 1508189"/>
              <a:gd name="connsiteY0" fmla="*/ 986249 h 1254670"/>
              <a:gd name="connsiteX1" fmla="*/ 355362 w 1508189"/>
              <a:gd name="connsiteY1" fmla="*/ 986251 h 1254670"/>
              <a:gd name="connsiteX2" fmla="*/ 355394 w 1508189"/>
              <a:gd name="connsiteY2" fmla="*/ 986275 h 1254670"/>
              <a:gd name="connsiteX3" fmla="*/ 1315062 w 1508189"/>
              <a:gd name="connsiteY3" fmla="*/ 291922 h 1254670"/>
              <a:gd name="connsiteX4" fmla="*/ 1496816 w 1508189"/>
              <a:gd name="connsiteY4" fmla="*/ 490025 h 1254670"/>
              <a:gd name="connsiteX5" fmla="*/ 1494520 w 1508189"/>
              <a:gd name="connsiteY5" fmla="*/ 550360 h 1254670"/>
              <a:gd name="connsiteX6" fmla="*/ 1338012 w 1508189"/>
              <a:gd name="connsiteY6" fmla="*/ 693952 h 1254670"/>
              <a:gd name="connsiteX7" fmla="*/ 1333613 w 1508189"/>
              <a:gd name="connsiteY7" fmla="*/ 689158 h 1254670"/>
              <a:gd name="connsiteX8" fmla="*/ 1297686 w 1508189"/>
              <a:gd name="connsiteY8" fmla="*/ 716476 h 1254670"/>
              <a:gd name="connsiteX9" fmla="*/ 958500 w 1508189"/>
              <a:gd name="connsiteY9" fmla="*/ 948236 h 1254670"/>
              <a:gd name="connsiteX10" fmla="*/ 447118 w 1508189"/>
              <a:gd name="connsiteY10" fmla="*/ 1243634 h 1254670"/>
              <a:gd name="connsiteX11" fmla="*/ 434725 w 1508189"/>
              <a:gd name="connsiteY11" fmla="*/ 1249574 h 1254670"/>
              <a:gd name="connsiteX12" fmla="*/ 423631 w 1508189"/>
              <a:gd name="connsiteY12" fmla="*/ 1242881 h 1254670"/>
              <a:gd name="connsiteX13" fmla="*/ 420512 w 1508189"/>
              <a:gd name="connsiteY13" fmla="*/ 1244652 h 1254670"/>
              <a:gd name="connsiteX14" fmla="*/ 177464 w 1508189"/>
              <a:gd name="connsiteY14" fmla="*/ 1196883 h 1254670"/>
              <a:gd name="connsiteX15" fmla="*/ 21097 w 1508189"/>
              <a:gd name="connsiteY15" fmla="*/ 1003665 h 1254670"/>
              <a:gd name="connsiteX16" fmla="*/ 21253 w 1508189"/>
              <a:gd name="connsiteY16" fmla="*/ 996894 h 1254670"/>
              <a:gd name="connsiteX17" fmla="*/ 16197 w 1508189"/>
              <a:gd name="connsiteY17" fmla="*/ 997054 h 1254670"/>
              <a:gd name="connsiteX18" fmla="*/ 0 w 1508189"/>
              <a:gd name="connsiteY18" fmla="*/ 608643 h 1254670"/>
              <a:gd name="connsiteX19" fmla="*/ 5333 w 1508189"/>
              <a:gd name="connsiteY19" fmla="*/ 606962 h 1254670"/>
              <a:gd name="connsiteX20" fmla="*/ 489827 w 1508189"/>
              <a:gd name="connsiteY20" fmla="*/ 55272 h 1254670"/>
              <a:gd name="connsiteX21" fmla="*/ 520921 w 1508189"/>
              <a:gd name="connsiteY21" fmla="*/ 0 h 1254670"/>
              <a:gd name="connsiteX22" fmla="*/ 520921 w 1508189"/>
              <a:gd name="connsiteY22" fmla="*/ 864039 h 1254670"/>
              <a:gd name="connsiteX23" fmla="*/ 525090 w 1508189"/>
              <a:gd name="connsiteY23" fmla="*/ 861707 h 1254670"/>
              <a:gd name="connsiteX24" fmla="*/ 525095 w 1508189"/>
              <a:gd name="connsiteY24" fmla="*/ 861821 h 1254670"/>
              <a:gd name="connsiteX25" fmla="*/ 525837 w 1508189"/>
              <a:gd name="connsiteY25" fmla="*/ 861290 h 1254670"/>
              <a:gd name="connsiteX26" fmla="*/ 604625 w 1508189"/>
              <a:gd name="connsiteY26" fmla="*/ 817229 h 1254670"/>
              <a:gd name="connsiteX27" fmla="*/ 800064 w 1508189"/>
              <a:gd name="connsiteY27" fmla="*/ 688977 h 1254670"/>
              <a:gd name="connsiteX28" fmla="*/ 893680 w 1508189"/>
              <a:gd name="connsiteY28" fmla="*/ 617882 h 1254670"/>
              <a:gd name="connsiteX29" fmla="*/ 910799 w 1508189"/>
              <a:gd name="connsiteY29" fmla="*/ 607195 h 1254670"/>
              <a:gd name="connsiteX30" fmla="*/ 909100 w 1508189"/>
              <a:gd name="connsiteY30" fmla="*/ 606170 h 1254670"/>
              <a:gd name="connsiteX31" fmla="*/ 1010590 w 1508189"/>
              <a:gd name="connsiteY31" fmla="*/ 529094 h 1254670"/>
              <a:gd name="connsiteX32" fmla="*/ 1270007 w 1508189"/>
              <a:gd name="connsiteY32" fmla="*/ 299939 h 1254670"/>
              <a:gd name="connsiteX33" fmla="*/ 1289615 w 1508189"/>
              <a:gd name="connsiteY33" fmla="*/ 279966 h 1254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508189" h="1254670">
                <a:moveTo>
                  <a:pt x="355427" y="986249"/>
                </a:moveTo>
                <a:lnTo>
                  <a:pt x="355362" y="986251"/>
                </a:lnTo>
                <a:lnTo>
                  <a:pt x="355394" y="986275"/>
                </a:lnTo>
                <a:close/>
                <a:moveTo>
                  <a:pt x="1315062" y="291922"/>
                </a:moveTo>
                <a:lnTo>
                  <a:pt x="1496816" y="490025"/>
                </a:lnTo>
                <a:cubicBezTo>
                  <a:pt x="1512836" y="507487"/>
                  <a:pt x="1511808" y="534499"/>
                  <a:pt x="1494520" y="550360"/>
                </a:cubicBezTo>
                <a:lnTo>
                  <a:pt x="1338012" y="693952"/>
                </a:lnTo>
                <a:lnTo>
                  <a:pt x="1333613" y="689158"/>
                </a:lnTo>
                <a:lnTo>
                  <a:pt x="1297686" y="716476"/>
                </a:lnTo>
                <a:cubicBezTo>
                  <a:pt x="1195689" y="791207"/>
                  <a:pt x="1081191" y="869712"/>
                  <a:pt x="958500" y="948236"/>
                </a:cubicBezTo>
                <a:cubicBezTo>
                  <a:pt x="774465" y="1066022"/>
                  <a:pt x="598131" y="1167121"/>
                  <a:pt x="447118" y="1243634"/>
                </a:cubicBezTo>
                <a:lnTo>
                  <a:pt x="434725" y="1249574"/>
                </a:lnTo>
                <a:lnTo>
                  <a:pt x="423631" y="1242881"/>
                </a:lnTo>
                <a:lnTo>
                  <a:pt x="420512" y="1244652"/>
                </a:lnTo>
                <a:cubicBezTo>
                  <a:pt x="362139" y="1267538"/>
                  <a:pt x="267240" y="1251050"/>
                  <a:pt x="177464" y="1196883"/>
                </a:cubicBezTo>
                <a:cubicBezTo>
                  <a:pt x="87687" y="1142717"/>
                  <a:pt x="28530" y="1066254"/>
                  <a:pt x="21097" y="1003665"/>
                </a:cubicBezTo>
                <a:lnTo>
                  <a:pt x="21253" y="996894"/>
                </a:lnTo>
                <a:lnTo>
                  <a:pt x="16197" y="997054"/>
                </a:lnTo>
                <a:lnTo>
                  <a:pt x="0" y="608643"/>
                </a:lnTo>
                <a:lnTo>
                  <a:pt x="5333" y="606962"/>
                </a:lnTo>
                <a:cubicBezTo>
                  <a:pt x="132953" y="544731"/>
                  <a:pt x="322835" y="333747"/>
                  <a:pt x="489827" y="55272"/>
                </a:cubicBezTo>
                <a:lnTo>
                  <a:pt x="520921" y="0"/>
                </a:lnTo>
                <a:lnTo>
                  <a:pt x="520921" y="864039"/>
                </a:lnTo>
                <a:lnTo>
                  <a:pt x="525090" y="861707"/>
                </a:lnTo>
                <a:lnTo>
                  <a:pt x="525095" y="861821"/>
                </a:lnTo>
                <a:lnTo>
                  <a:pt x="525837" y="861290"/>
                </a:lnTo>
                <a:lnTo>
                  <a:pt x="604625" y="817229"/>
                </a:lnTo>
                <a:cubicBezTo>
                  <a:pt x="666038" y="780376"/>
                  <a:pt x="731794" y="737313"/>
                  <a:pt x="800064" y="688977"/>
                </a:cubicBezTo>
                <a:lnTo>
                  <a:pt x="893680" y="617882"/>
                </a:lnTo>
                <a:lnTo>
                  <a:pt x="910799" y="607195"/>
                </a:lnTo>
                <a:lnTo>
                  <a:pt x="909100" y="606170"/>
                </a:lnTo>
                <a:lnTo>
                  <a:pt x="1010590" y="529094"/>
                </a:lnTo>
                <a:cubicBezTo>
                  <a:pt x="1105885" y="451841"/>
                  <a:pt x="1193380" y="374197"/>
                  <a:pt x="1270007" y="299939"/>
                </a:cubicBezTo>
                <a:lnTo>
                  <a:pt x="1289615" y="279966"/>
                </a:lnTo>
                <a:close/>
              </a:path>
            </a:pathLst>
          </a:custGeom>
          <a:solidFill>
            <a:srgbClr val="6BD1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95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Callum Toyne</dc:creator>
  <cp:lastModifiedBy>Callum Toyne</cp:lastModifiedBy>
  <cp:revision>1</cp:revision>
  <dcterms:created xsi:type="dcterms:W3CDTF">2015-06-11T18:51:01Z</dcterms:created>
  <dcterms:modified xsi:type="dcterms:W3CDTF">2015-06-11T18:53:03Z</dcterms:modified>
</cp:coreProperties>
</file>